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61" r:id="rId5"/>
    <p:sldId id="262" r:id="rId6"/>
    <p:sldId id="264" r:id="rId7"/>
    <p:sldId id="266" r:id="rId8"/>
    <p:sldId id="267" r:id="rId9"/>
    <p:sldId id="268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2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71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289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38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64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446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488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390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895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34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8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025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546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29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19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4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9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3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51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0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74FD-CBE5-44B2-97C0-51880A8D62D1}" type="datetimeFigureOut">
              <a:rPr lang="ko-KR" altLang="en-US" smtClean="0"/>
              <a:t>2019-09-07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F4102-B1C5-4D32-9D38-A6E9B0324A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16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7290BE-9454-4FB3-982D-1450E15824E9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2019-09-07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4C2AFD-C4D9-453B-9C7A-3FFAC9F4A6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JP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820508" y="2206869"/>
            <a:ext cx="4721469" cy="1143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err="1"/>
              <a:t>게임만들기</a:t>
            </a:r>
            <a:endParaRPr lang="ko-KR" altLang="en-US" sz="4400" b="1" dirty="0"/>
          </a:p>
        </p:txBody>
      </p:sp>
      <p:sp>
        <p:nvSpPr>
          <p:cNvPr id="6" name="직사각형 5"/>
          <p:cNvSpPr/>
          <p:nvPr/>
        </p:nvSpPr>
        <p:spPr>
          <a:xfrm>
            <a:off x="5820508" y="3437792"/>
            <a:ext cx="4721469" cy="47478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최승훈  김도현  </a:t>
            </a:r>
            <a:r>
              <a:rPr lang="ko-KR" altLang="en-US" dirty="0" err="1"/>
              <a:t>어동규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82054" y="4088423"/>
            <a:ext cx="4580792" cy="86164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53" y="4088423"/>
            <a:ext cx="3924189" cy="9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8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9038492" y="0"/>
            <a:ext cx="2356339" cy="7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목차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17983" y="2901462"/>
            <a:ext cx="1465385" cy="483577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개발환경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392115" y="2901461"/>
            <a:ext cx="1362808" cy="483577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일정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146430" y="2901461"/>
            <a:ext cx="1362808" cy="483577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게임설명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972299" y="2901460"/>
            <a:ext cx="1362808" cy="483577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주요기능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95744" y="5884986"/>
            <a:ext cx="1362808" cy="483577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FF00"/>
                </a:solidFill>
              </a:rPr>
              <a:t>S2</a:t>
            </a:r>
            <a:r>
              <a:rPr lang="ko-KR" altLang="en-US" sz="1400" dirty="0" err="1">
                <a:solidFill>
                  <a:srgbClr val="FFFF00"/>
                </a:solidFill>
              </a:rPr>
              <a:t>동뀨</a:t>
            </a:r>
            <a:r>
              <a:rPr lang="en-US" altLang="ko-KR" sz="1400" dirty="0">
                <a:solidFill>
                  <a:srgbClr val="FFFF00"/>
                </a:solidFill>
              </a:rPr>
              <a:t>S2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46430" y="5884986"/>
            <a:ext cx="1362808" cy="483577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FFFF00"/>
                </a:solidFill>
              </a:rPr>
              <a:t>승훈짱짱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92115" y="5884986"/>
            <a:ext cx="1362808" cy="483577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게임시연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69272" y="5884986"/>
            <a:ext cx="1362808" cy="483577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FF00"/>
                </a:solidFill>
              </a:rPr>
              <a:t>Z</a:t>
            </a:r>
            <a:r>
              <a:rPr lang="ko-KR" altLang="en-US" sz="1400" dirty="0" err="1">
                <a:solidFill>
                  <a:srgbClr val="FFFF00"/>
                </a:solidFill>
              </a:rPr>
              <a:t>번개의신</a:t>
            </a:r>
            <a:r>
              <a:rPr lang="en-US" altLang="ko-KR" sz="1400" dirty="0">
                <a:solidFill>
                  <a:srgbClr val="FFFF00"/>
                </a:solidFill>
              </a:rPr>
              <a:t>Z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76225"/>
            <a:ext cx="1247775" cy="55054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/>
                </a:solidFill>
              </a:rPr>
              <a:t>개</a:t>
            </a:r>
            <a:endParaRPr lang="en-US" altLang="ko-KR" sz="5400" dirty="0"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/>
                </a:solidFill>
              </a:rPr>
              <a:t>발</a:t>
            </a:r>
            <a:endParaRPr lang="en-US" altLang="ko-KR" sz="5400" dirty="0"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/>
                </a:solidFill>
              </a:rPr>
              <a:t>환</a:t>
            </a:r>
            <a:endParaRPr lang="en-US" altLang="ko-KR" sz="5400" dirty="0"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/>
                </a:solidFill>
              </a:rPr>
              <a:t>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AB8F3E-5FE4-4B19-80C3-7BC339E07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9" y="3989444"/>
            <a:ext cx="2699238" cy="16362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69" y="2610852"/>
            <a:ext cx="6568831" cy="49266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46" y="2066860"/>
            <a:ext cx="46672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5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71511" y="1600200"/>
          <a:ext cx="11134725" cy="4162425"/>
        </p:xfrm>
        <a:graphic>
          <a:graphicData uri="http://schemas.openxmlformats.org/drawingml/2006/table">
            <a:tbl>
              <a:tblPr firstRow="1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tableStyleId>{ED083AE6-46FA-4A59-8FB0-9F97EB10719F}</a:tableStyleId>
              </a:tblPr>
              <a:tblGrid>
                <a:gridCol w="2226945">
                  <a:extLst>
                    <a:ext uri="{9D8B030D-6E8A-4147-A177-3AD203B41FA5}">
                      <a16:colId xmlns:a16="http://schemas.microsoft.com/office/drawing/2014/main" val="3677386424"/>
                    </a:ext>
                  </a:extLst>
                </a:gridCol>
                <a:gridCol w="2226945">
                  <a:extLst>
                    <a:ext uri="{9D8B030D-6E8A-4147-A177-3AD203B41FA5}">
                      <a16:colId xmlns:a16="http://schemas.microsoft.com/office/drawing/2014/main" val="760770673"/>
                    </a:ext>
                  </a:extLst>
                </a:gridCol>
                <a:gridCol w="2226945">
                  <a:extLst>
                    <a:ext uri="{9D8B030D-6E8A-4147-A177-3AD203B41FA5}">
                      <a16:colId xmlns:a16="http://schemas.microsoft.com/office/drawing/2014/main" val="1358831808"/>
                    </a:ext>
                  </a:extLst>
                </a:gridCol>
                <a:gridCol w="2226945">
                  <a:extLst>
                    <a:ext uri="{9D8B030D-6E8A-4147-A177-3AD203B41FA5}">
                      <a16:colId xmlns:a16="http://schemas.microsoft.com/office/drawing/2014/main" val="823038351"/>
                    </a:ext>
                  </a:extLst>
                </a:gridCol>
                <a:gridCol w="2226945">
                  <a:extLst>
                    <a:ext uri="{9D8B030D-6E8A-4147-A177-3AD203B41FA5}">
                      <a16:colId xmlns:a16="http://schemas.microsoft.com/office/drawing/2014/main" val="2901237500"/>
                    </a:ext>
                  </a:extLst>
                </a:gridCol>
              </a:tblGrid>
              <a:tr h="1177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09/02</a:t>
                      </a:r>
                      <a:endParaRPr lang="ko-KR" altLang="en-US" sz="400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09/03</a:t>
                      </a:r>
                      <a:endParaRPr lang="ko-KR" altLang="en-US" sz="400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09/04</a:t>
                      </a:r>
                      <a:endParaRPr lang="ko-KR" altLang="en-US" sz="400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09/05</a:t>
                      </a:r>
                      <a:endParaRPr lang="ko-KR" altLang="en-US" sz="400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09/06</a:t>
                      </a:r>
                      <a:endParaRPr lang="ko-KR" altLang="en-US" sz="400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084447"/>
                  </a:ext>
                </a:extLst>
              </a:tr>
              <a:tr h="29845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70248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71511" y="3133724"/>
            <a:ext cx="207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기획단계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6806" y="3155662"/>
            <a:ext cx="2052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7825" y="3168075"/>
            <a:ext cx="159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7391" y="3133724"/>
            <a:ext cx="1597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48826" y="3133724"/>
            <a:ext cx="204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발표 준비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71525" y="363032"/>
            <a:ext cx="10515600" cy="9924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개발 일정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83" y="0"/>
            <a:ext cx="1950559" cy="1261768"/>
          </a:xfrm>
          <a:prstGeom prst="rect">
            <a:avLst/>
          </a:prstGeom>
        </p:spPr>
      </p:pic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E6D1FE70-941A-4162-85B2-91CEDDAC5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87" y="4056931"/>
            <a:ext cx="1047749" cy="1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0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45E9521E-22FA-4F98-81E8-37332DAEE9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12" y="1234542"/>
            <a:ext cx="1047749" cy="1022194"/>
          </a:xfrm>
          <a:prstGeom prst="rect">
            <a:avLst/>
          </a:prstGeom>
        </p:spPr>
      </p:pic>
      <p:pic>
        <p:nvPicPr>
          <p:cNvPr id="31" name="내용 개체 틀 4">
            <a:extLst>
              <a:ext uri="{FF2B5EF4-FFF2-40B4-BE49-F238E27FC236}">
                <a16:creationId xmlns:a16="http://schemas.microsoft.com/office/drawing/2014/main" id="{736B67AF-5200-4128-AB26-AF9C113D7D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12" y="1245744"/>
            <a:ext cx="1047749" cy="1022194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CDB5D2-9313-45AD-B2C9-F7C12E45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13630"/>
            <a:ext cx="10515600" cy="1325563"/>
          </a:xfrm>
        </p:spPr>
        <p:txBody>
          <a:bodyPr/>
          <a:lstStyle/>
          <a:p>
            <a:r>
              <a:rPr lang="en-US" altLang="ko-KR" b="1" dirty="0"/>
              <a:t>Game</a:t>
            </a:r>
            <a:r>
              <a:rPr lang="ko-KR" altLang="en-US" b="1" dirty="0"/>
              <a:t> 설명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D1FE70-941A-4162-85B2-91CEDDAC5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8" y="1245744"/>
            <a:ext cx="1047749" cy="1022194"/>
          </a:xfrm>
        </p:spPr>
      </p:pic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0B88BE68-E80D-434C-9114-1A9D9B7FE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8" y="2202591"/>
            <a:ext cx="1092806" cy="11419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D31FAB-BF13-4EBC-B86C-077AFC1AE555}"/>
              </a:ext>
            </a:extLst>
          </p:cNvPr>
          <p:cNvSpPr txBox="1"/>
          <p:nvPr/>
        </p:nvSpPr>
        <p:spPr>
          <a:xfrm>
            <a:off x="166687" y="33665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User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A8E9A-4C13-4CD0-936A-98A003D34615}"/>
              </a:ext>
            </a:extLst>
          </p:cNvPr>
          <p:cNvSpPr txBox="1"/>
          <p:nvPr/>
        </p:nvSpPr>
        <p:spPr>
          <a:xfrm>
            <a:off x="5091557" y="2242810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날아오는 방해물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2595444" y="3971678"/>
            <a:ext cx="2008883" cy="1495014"/>
            <a:chOff x="7645603" y="4731025"/>
            <a:chExt cx="2008883" cy="1495014"/>
          </a:xfrm>
        </p:grpSpPr>
        <p:pic>
          <p:nvPicPr>
            <p:cNvPr id="34" name="그림 33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81329C0-642E-4E5E-AC23-7F23D125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236" y="4742227"/>
              <a:ext cx="1238250" cy="1125682"/>
            </a:xfrm>
            <a:prstGeom prst="rect">
              <a:avLst/>
            </a:prstGeom>
          </p:spPr>
        </p:pic>
        <p:pic>
          <p:nvPicPr>
            <p:cNvPr id="33" name="그림 3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AFACDF1-4186-41A4-B041-FFE3AE645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1936" y="4731025"/>
              <a:ext cx="1238250" cy="1125682"/>
            </a:xfrm>
            <a:prstGeom prst="rect">
              <a:avLst/>
            </a:prstGeom>
          </p:spPr>
        </p:pic>
        <p:pic>
          <p:nvPicPr>
            <p:cNvPr id="12" name="그림 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8A111654-4EF6-424A-A846-AB0D52291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454" y="4731025"/>
              <a:ext cx="1238250" cy="112568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1F45D0-7811-4CA1-9C97-B0E9C8810B41}"/>
                </a:ext>
              </a:extLst>
            </p:cNvPr>
            <p:cNvSpPr txBox="1"/>
            <p:nvPr/>
          </p:nvSpPr>
          <p:spPr>
            <a:xfrm>
              <a:off x="7645603" y="5856707"/>
              <a:ext cx="200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날아오는 방해물</a:t>
              </a:r>
              <a:r>
                <a:rPr lang="en-US" altLang="ko-KR" b="1" dirty="0"/>
                <a:t>2</a:t>
              </a:r>
              <a:endParaRPr lang="ko-KR" altLang="en-US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97380" y="2218830"/>
            <a:ext cx="4588137" cy="1517094"/>
            <a:chOff x="3224212" y="3191851"/>
            <a:chExt cx="4588137" cy="151709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60BFE9-71C9-447E-9EFD-0BBDFCE90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575" y="3191851"/>
              <a:ext cx="1500909" cy="112568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F545616-FD30-481B-B730-3E1E39283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212" y="3707067"/>
              <a:ext cx="257175" cy="4762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2F834E2-6966-4172-89BD-486C3DEE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343" y="3707067"/>
              <a:ext cx="257175" cy="4762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C3196ED-CEB2-49E7-8CB0-8149B1AD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24" y="3730879"/>
              <a:ext cx="257175" cy="4762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E88CBD-E30F-4217-A417-E8438C4C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543" y="3754692"/>
              <a:ext cx="257175" cy="476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63DA08-0F7B-4D93-89ED-23628343211B}"/>
                </a:ext>
              </a:extLst>
            </p:cNvPr>
            <p:cNvSpPr txBox="1"/>
            <p:nvPr/>
          </p:nvSpPr>
          <p:spPr>
            <a:xfrm>
              <a:off x="5848350" y="4339613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적이 될 주황버섯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324FF5A-6D9D-4CC7-9FCF-D4348A82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412" y="3778504"/>
              <a:ext cx="257175" cy="4762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5C52EF3-5309-4261-825F-41FB00F8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281" y="3377642"/>
              <a:ext cx="764381" cy="706473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3BB6552-0729-4D5D-A732-8F0B56801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32" y="4293385"/>
            <a:ext cx="1500909" cy="11256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B31D12-28D1-4CF6-902A-919722CE0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963" y="1952005"/>
            <a:ext cx="1500909" cy="11256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695" y="277425"/>
            <a:ext cx="1950559" cy="1261768"/>
          </a:xfrm>
          <a:prstGeom prst="rect">
            <a:avLst/>
          </a:prstGeom>
        </p:spPr>
      </p:pic>
      <p:pic>
        <p:nvPicPr>
          <p:cNvPr id="35" name="내용 개체 틀 4">
            <a:extLst>
              <a:ext uri="{FF2B5EF4-FFF2-40B4-BE49-F238E27FC236}">
                <a16:creationId xmlns:a16="http://schemas.microsoft.com/office/drawing/2014/main" id="{7B628807-D45F-4C84-9581-44AD7C023D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25" y="4586263"/>
            <a:ext cx="1047749" cy="1022194"/>
          </a:xfrm>
          <a:prstGeom prst="rect">
            <a:avLst/>
          </a:prstGeom>
        </p:spPr>
      </p:pic>
      <p:pic>
        <p:nvPicPr>
          <p:cNvPr id="36" name="내용 개체 틀 4">
            <a:extLst>
              <a:ext uri="{FF2B5EF4-FFF2-40B4-BE49-F238E27FC236}">
                <a16:creationId xmlns:a16="http://schemas.microsoft.com/office/drawing/2014/main" id="{0638D819-51CB-4B44-8F22-9CA60ADAA5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425" y="4597465"/>
            <a:ext cx="1047749" cy="1022194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7" name="내용 개체 틀 4">
            <a:extLst>
              <a:ext uri="{FF2B5EF4-FFF2-40B4-BE49-F238E27FC236}">
                <a16:creationId xmlns:a16="http://schemas.microsoft.com/office/drawing/2014/main" id="{E6D1FE70-941A-4162-85B2-91CEDDAC5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7" y="4586263"/>
            <a:ext cx="1047749" cy="1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8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2B779-8957-40DE-8E8C-2A6154EB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65" y="25865"/>
            <a:ext cx="10515600" cy="1112653"/>
          </a:xfrm>
        </p:spPr>
        <p:txBody>
          <a:bodyPr/>
          <a:lstStyle/>
          <a:p>
            <a:r>
              <a:rPr lang="ko-KR" altLang="en-US" b="1" dirty="0"/>
              <a:t>주요 기능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325DF-89A2-4F07-B305-E00BC6A96FAB}"/>
              </a:ext>
            </a:extLst>
          </p:cNvPr>
          <p:cNvSpPr txBox="1"/>
          <p:nvPr/>
        </p:nvSpPr>
        <p:spPr>
          <a:xfrm>
            <a:off x="468965" y="3429000"/>
            <a:ext cx="542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적인 주황버섯과 방해물 몬스터 날아올 위치 정함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y</a:t>
            </a:r>
            <a:r>
              <a:rPr lang="ko-KR" altLang="en-US" dirty="0"/>
              <a:t>좌표는 </a:t>
            </a:r>
            <a:r>
              <a:rPr lang="ko-KR" altLang="en-US" dirty="0" err="1"/>
              <a:t>게임판</a:t>
            </a:r>
            <a:r>
              <a:rPr lang="ko-KR" altLang="en-US" dirty="0"/>
              <a:t> 높이 범위에서 랜덤으로 생성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292D2-2924-4649-B249-2988DF27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3" y="2199053"/>
            <a:ext cx="4249237" cy="10028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1DF97A-7D15-4FB0-B239-B17AD4699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0" y="1135706"/>
            <a:ext cx="4198245" cy="1028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EC3C6B-063C-4C97-8CDB-1514C03A2F9E}"/>
              </a:ext>
            </a:extLst>
          </p:cNvPr>
          <p:cNvSpPr txBox="1"/>
          <p:nvPr/>
        </p:nvSpPr>
        <p:spPr>
          <a:xfrm>
            <a:off x="5870955" y="2512467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키보드 왼쪽 컨트롤 키로 캐릭터에서</a:t>
            </a:r>
            <a:endParaRPr lang="en-US" altLang="ko-KR" dirty="0"/>
          </a:p>
          <a:p>
            <a:r>
              <a:rPr lang="ko-KR" altLang="en-US" dirty="0"/>
              <a:t>화살이 나가도록 좌표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2846FD-A939-4D05-8094-C73837353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48" y="1116081"/>
            <a:ext cx="4067175" cy="1209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B31D12-28D1-4CF6-902A-919722CE0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063" y="2866159"/>
            <a:ext cx="1500909" cy="11256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20" y="25865"/>
            <a:ext cx="1950559" cy="1261768"/>
          </a:xfrm>
          <a:prstGeom prst="rect">
            <a:avLst/>
          </a:prstGeom>
        </p:spPr>
      </p:pic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E6D1FE70-941A-4162-85B2-91CEDDAC5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11" y="3991841"/>
            <a:ext cx="1047749" cy="1022194"/>
          </a:xfrm>
        </p:spPr>
      </p:pic>
    </p:spTree>
    <p:extLst>
      <p:ext uri="{BB962C8B-B14F-4D97-AF65-F5344CB8AC3E}">
        <p14:creationId xmlns:p14="http://schemas.microsoft.com/office/powerpoint/2010/main" val="298550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82A1C1-140E-4973-9F54-8886BF752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21" y="1261751"/>
            <a:ext cx="3267867" cy="3004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CB75B8-C784-4BCE-B10E-6FAAAD7693FA}"/>
              </a:ext>
            </a:extLst>
          </p:cNvPr>
          <p:cNvSpPr txBox="1"/>
          <p:nvPr/>
        </p:nvSpPr>
        <p:spPr>
          <a:xfrm>
            <a:off x="4141006" y="1261751"/>
            <a:ext cx="4147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 좌측 상단에 놓친 </a:t>
            </a:r>
            <a:endParaRPr lang="en-US" altLang="ko-KR" sz="1600" dirty="0"/>
          </a:p>
          <a:p>
            <a:r>
              <a:rPr lang="ko-KR" altLang="en-US" sz="1600" dirty="0" err="1"/>
              <a:t>주황버섯수</a:t>
            </a:r>
            <a:r>
              <a:rPr lang="ko-KR" altLang="en-US" sz="1600" dirty="0"/>
              <a:t> 표시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drawScore</a:t>
            </a:r>
            <a:r>
              <a:rPr lang="ko-KR" altLang="en-US" sz="1600" dirty="0"/>
              <a:t>을 호출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놓친 주황버섯수가 </a:t>
            </a:r>
            <a:r>
              <a:rPr lang="en-US" altLang="ko-KR" sz="1600" dirty="0"/>
              <a:t>2</a:t>
            </a:r>
            <a:r>
              <a:rPr lang="ko-KR" altLang="en-US" sz="1600" dirty="0"/>
              <a:t>마리보다 크면 </a:t>
            </a:r>
            <a:endParaRPr lang="en-US" altLang="ko-KR" sz="1600" dirty="0"/>
          </a:p>
          <a:p>
            <a:r>
              <a:rPr lang="en-US" altLang="ko-KR" sz="1600" dirty="0" err="1"/>
              <a:t>GameOver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주황버섯이 화면 왼쪽에 도달하면 </a:t>
            </a:r>
            <a:r>
              <a:rPr lang="en-US" altLang="ko-KR" sz="1600" dirty="0"/>
              <a:t>1</a:t>
            </a:r>
            <a:r>
              <a:rPr lang="ko-KR" altLang="en-US" sz="1600" dirty="0"/>
              <a:t>씩 증가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C32B779-8957-40DE-8E8C-2A6154EB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65" y="25865"/>
            <a:ext cx="10515600" cy="1112653"/>
          </a:xfrm>
        </p:spPr>
        <p:txBody>
          <a:bodyPr/>
          <a:lstStyle/>
          <a:p>
            <a:r>
              <a:rPr lang="ko-KR" altLang="en-US" b="1" dirty="0"/>
              <a:t>주요 기능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B31D12-28D1-4CF6-902A-919722CE0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95" y="1361455"/>
            <a:ext cx="1500909" cy="11256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60" y="150707"/>
            <a:ext cx="1950559" cy="12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0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C32B779-8957-40DE-8E8C-2A6154EB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801" y="2316347"/>
            <a:ext cx="3269317" cy="1112653"/>
          </a:xfrm>
        </p:spPr>
        <p:txBody>
          <a:bodyPr>
            <a:normAutofit/>
          </a:bodyPr>
          <a:lstStyle/>
          <a:p>
            <a:r>
              <a:rPr lang="en-US" altLang="ko-KR" sz="6000" b="1" dirty="0"/>
              <a:t>Q &amp; A</a:t>
            </a:r>
            <a:endParaRPr lang="ko-KR" altLang="en-US" sz="6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B31D12-28D1-4CF6-902A-919722CE0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95" y="1361455"/>
            <a:ext cx="1500909" cy="11256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60" y="150707"/>
            <a:ext cx="1950559" cy="12617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6D4E51-C204-4B32-A628-E030AFD68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87" y="1074584"/>
            <a:ext cx="1500909" cy="1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820508" y="2206869"/>
            <a:ext cx="4721469" cy="1143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*</a:t>
            </a:r>
            <a:r>
              <a:rPr lang="ko-KR" altLang="en-US" sz="4400" b="1" dirty="0" err="1"/>
              <a:t>감사합니당</a:t>
            </a:r>
            <a:r>
              <a:rPr lang="en-US" altLang="ko-KR" sz="4400" b="1" dirty="0"/>
              <a:t>*</a:t>
            </a:r>
            <a:endParaRPr lang="ko-KR" altLang="en-US" sz="4400" b="1" dirty="0"/>
          </a:p>
        </p:txBody>
      </p:sp>
      <p:sp>
        <p:nvSpPr>
          <p:cNvPr id="6" name="직사각형 5"/>
          <p:cNvSpPr/>
          <p:nvPr/>
        </p:nvSpPr>
        <p:spPr>
          <a:xfrm>
            <a:off x="5820508" y="3437792"/>
            <a:ext cx="4721469" cy="47478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최승훈  김도현  </a:t>
            </a:r>
            <a:r>
              <a:rPr lang="ko-KR" altLang="en-US" dirty="0" err="1"/>
              <a:t>어동규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82054" y="4088423"/>
            <a:ext cx="4580792" cy="86164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53" y="4088423"/>
            <a:ext cx="3924189" cy="9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5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109</Words>
  <Application>Microsoft Office PowerPoint</Application>
  <PresentationFormat>와이드스크린</PresentationFormat>
  <Paragraphs>49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굴림</vt:lpstr>
      <vt:lpstr>맑은 고딕</vt:lpstr>
      <vt:lpstr>현대하모니 M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Game 설명</vt:lpstr>
      <vt:lpstr>주요 기능 설명</vt:lpstr>
      <vt:lpstr>주요 기능 설명</vt:lpstr>
      <vt:lpstr>Q &amp; 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ㄴㅇㄹ</dc:title>
  <dc:creator>User</dc:creator>
  <cp:lastModifiedBy>어동규</cp:lastModifiedBy>
  <cp:revision>20</cp:revision>
  <dcterms:created xsi:type="dcterms:W3CDTF">2019-09-06T11:44:29Z</dcterms:created>
  <dcterms:modified xsi:type="dcterms:W3CDTF">2019-09-07T01:41:25Z</dcterms:modified>
</cp:coreProperties>
</file>